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68" r:id="rId4"/>
    <p:sldId id="258" r:id="rId5"/>
    <p:sldId id="261" r:id="rId6"/>
    <p:sldId id="259" r:id="rId7"/>
    <p:sldId id="260" r:id="rId8"/>
    <p:sldId id="262" r:id="rId9"/>
    <p:sldId id="263" r:id="rId10"/>
    <p:sldId id="264" r:id="rId11"/>
    <p:sldId id="270" r:id="rId12"/>
    <p:sldId id="271" r:id="rId13"/>
    <p:sldId id="272" r:id="rId14"/>
    <p:sldId id="275" r:id="rId15"/>
    <p:sldId id="273" r:id="rId16"/>
    <p:sldId id="274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4A30-2CE1-4014-85B0-737A4C020B9E}" type="datetimeFigureOut">
              <a:rPr lang="fr-FR" smtClean="0"/>
              <a:pPr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97F0-35EC-44B6-982A-3ED9C261E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i="1" u="sng" dirty="0" smtClean="0"/>
              <a:t>MAINTENANCE ET ENTRETIEN</a:t>
            </a:r>
            <a:endParaRPr lang="fr-FR" sz="4800" b="1" i="1" u="sng" dirty="0"/>
          </a:p>
        </p:txBody>
      </p:sp>
      <p:pic>
        <p:nvPicPr>
          <p:cNvPr id="4" name="Espace réservé du contenu 3" descr="IMG_20190124_00150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600200"/>
            <a:ext cx="8286808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85750"/>
            <a:ext cx="9144000" cy="6572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              </a:t>
            </a:r>
            <a:r>
              <a:rPr lang="fr-FR" sz="2800" b="1" i="1" dirty="0" smtClean="0"/>
              <a:t>E- électricité :</a:t>
            </a:r>
          </a:p>
          <a:p>
            <a:pPr>
              <a:buNone/>
            </a:pPr>
            <a:r>
              <a:rPr lang="fr-FR" sz="2800" dirty="0" smtClean="0"/>
              <a:t>     </a:t>
            </a:r>
            <a:r>
              <a:rPr lang="fr-FR" sz="2800" i="1" dirty="0" smtClean="0"/>
              <a:t>-  vérification de la charge des batteries </a:t>
            </a:r>
          </a:p>
          <a:p>
            <a:pPr>
              <a:buNone/>
            </a:pPr>
            <a:r>
              <a:rPr lang="fr-FR" sz="2800" i="1" dirty="0" smtClean="0"/>
              <a:t>     -  contrôler du niveau d électrolyte </a:t>
            </a:r>
          </a:p>
          <a:p>
            <a:pPr>
              <a:buNone/>
            </a:pPr>
            <a:r>
              <a:rPr lang="fr-FR" sz="2800" i="1" dirty="0" smtClean="0"/>
              <a:t>     -  vérification du connexion électrique 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66" cy="1285860"/>
          </a:xfrm>
        </p:spPr>
        <p:txBody>
          <a:bodyPr>
            <a:normAutofit/>
          </a:bodyPr>
          <a:lstStyle/>
          <a:p>
            <a:pPr algn="l"/>
            <a:r>
              <a:rPr lang="fr-FR" sz="2800" b="1" i="1" dirty="0" smtClean="0"/>
              <a:t>3/ Plan de visites générales des organes fixes et mobiles:    </a:t>
            </a:r>
            <a:br>
              <a:rPr lang="fr-FR" sz="2800" b="1" i="1" dirty="0" smtClean="0"/>
            </a:br>
            <a:r>
              <a:rPr lang="fr-FR" sz="2800" b="1" i="1" dirty="0" smtClean="0"/>
              <a:t>    </a:t>
            </a:r>
            <a:endParaRPr lang="fr-FR" sz="2800" b="1" i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9144000" cy="627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00289"/>
                <a:gridCol w="6643711"/>
              </a:tblGrid>
              <a:tr h="506369">
                <a:tc>
                  <a:txBody>
                    <a:bodyPr/>
                    <a:lstStyle/>
                    <a:p>
                      <a:r>
                        <a:rPr lang="fr-FR" sz="2800" i="1" dirty="0" smtClean="0"/>
                        <a:t>Les</a:t>
                      </a:r>
                      <a:r>
                        <a:rPr lang="fr-FR" sz="2800" i="1" baseline="0" dirty="0" smtClean="0"/>
                        <a:t> opération </a:t>
                      </a:r>
                      <a:endParaRPr lang="fr-FR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i="1" dirty="0" smtClean="0"/>
                        <a:t>les</a:t>
                      </a:r>
                      <a:r>
                        <a:rPr lang="fr-FR" sz="2800" i="1" baseline="0" dirty="0" smtClean="0"/>
                        <a:t> pièces </a:t>
                      </a:r>
                      <a:endParaRPr lang="fr-FR" sz="2800" i="1" dirty="0"/>
                    </a:p>
                  </a:txBody>
                  <a:tcPr/>
                </a:tc>
              </a:tr>
              <a:tr h="1161671"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1- nettoyer </a:t>
                      </a:r>
                      <a:endParaRPr lang="fr-FR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-tamis</a:t>
                      </a:r>
                      <a:r>
                        <a:rPr lang="fr-FR" sz="2400" i="1" baseline="0" dirty="0" smtClean="0"/>
                        <a:t> d'aspiration d’huile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Les filtres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Carter  </a:t>
                      </a:r>
                      <a:endParaRPr lang="fr-FR" sz="2400" i="1" dirty="0"/>
                    </a:p>
                  </a:txBody>
                  <a:tcPr/>
                </a:tc>
              </a:tr>
              <a:tr h="1519108"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1-</a:t>
                      </a:r>
                      <a:r>
                        <a:rPr lang="fr-FR" sz="2400" i="1" baseline="0" dirty="0" smtClean="0"/>
                        <a:t> nettoyer </a:t>
                      </a:r>
                    </a:p>
                    <a:p>
                      <a:r>
                        <a:rPr lang="fr-FR" sz="2400" i="1" baseline="0" dirty="0" smtClean="0"/>
                        <a:t>2-contrôler </a:t>
                      </a:r>
                    </a:p>
                    <a:p>
                      <a:r>
                        <a:rPr lang="fr-FR" sz="2400" i="1" baseline="0" dirty="0" smtClean="0"/>
                        <a:t>3-essayer </a:t>
                      </a:r>
                    </a:p>
                    <a:p>
                      <a:r>
                        <a:rPr lang="fr-FR" sz="2400" i="1" baseline="0" dirty="0" smtClean="0"/>
                        <a:t>4-rénover  </a:t>
                      </a:r>
                      <a:endParaRPr lang="fr-FR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Faisceaux</a:t>
                      </a:r>
                      <a:r>
                        <a:rPr lang="fr-FR" sz="2400" i="1" baseline="0" dirty="0" smtClean="0"/>
                        <a:t> de refroidisseur d’admission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Les canalisation d’huile  ,d’eau et gasoil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Collecteur d’échappement et d’admission </a:t>
                      </a:r>
                      <a:endParaRPr lang="fr-FR" sz="2400" i="1" dirty="0"/>
                    </a:p>
                  </a:txBody>
                  <a:tcPr/>
                </a:tc>
              </a:tr>
              <a:tr h="2948856"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1-contrôler</a:t>
                      </a:r>
                      <a:r>
                        <a:rPr lang="fr-FR" sz="2400" i="1" baseline="0" dirty="0" smtClean="0"/>
                        <a:t> </a:t>
                      </a:r>
                      <a:endParaRPr lang="fr-FR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-arbre a cames </a:t>
                      </a:r>
                    </a:p>
                    <a:p>
                      <a:r>
                        <a:rPr lang="fr-FR" sz="2400" i="1" dirty="0" smtClean="0"/>
                        <a:t>-Bloc cylindre </a:t>
                      </a:r>
                    </a:p>
                    <a:p>
                      <a:r>
                        <a:rPr lang="fr-FR" sz="2400" i="1" dirty="0" smtClean="0"/>
                        <a:t>-Amortisseur de vibration </a:t>
                      </a:r>
                    </a:p>
                    <a:p>
                      <a:r>
                        <a:rPr lang="fr-FR" sz="2400" i="1" dirty="0" smtClean="0"/>
                        <a:t>-Equipement</a:t>
                      </a:r>
                      <a:r>
                        <a:rPr lang="fr-FR" sz="2400" i="1" baseline="0" dirty="0" smtClean="0"/>
                        <a:t> mené (alignement) </a:t>
                      </a:r>
                    </a:p>
                    <a:p>
                      <a:r>
                        <a:rPr lang="fr-FR" sz="2400" i="1" baseline="0" dirty="0" smtClean="0"/>
                        <a:t>-Volent moteur </a:t>
                      </a:r>
                    </a:p>
                    <a:p>
                      <a:r>
                        <a:rPr lang="fr-FR" sz="2400" i="1" baseline="0" dirty="0" smtClean="0"/>
                        <a:t>-Pignons </a:t>
                      </a:r>
                    </a:p>
                    <a:p>
                      <a:r>
                        <a:rPr lang="fr-FR" sz="2400" i="1" baseline="0" dirty="0" smtClean="0"/>
                        <a:t>-Tringleriez </a:t>
                      </a:r>
                      <a:endParaRPr lang="fr-FR" sz="2400" i="1" dirty="0" smtClean="0"/>
                    </a:p>
                    <a:p>
                      <a:endParaRPr lang="fr-FR" sz="2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-32" y="0"/>
          <a:ext cx="9144032" cy="74752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71758"/>
                <a:gridCol w="6672274"/>
              </a:tblGrid>
              <a:tr h="1285885">
                <a:tc>
                  <a:txBody>
                    <a:bodyPr/>
                    <a:lstStyle/>
                    <a:p>
                      <a:r>
                        <a:rPr lang="fr-FR" sz="2400" b="0" i="1" dirty="0" smtClean="0"/>
                        <a:t>1-contrôler</a:t>
                      </a:r>
                      <a:r>
                        <a:rPr lang="fr-FR" sz="2400" b="0" i="1" baseline="0" dirty="0" smtClean="0"/>
                        <a:t> </a:t>
                      </a:r>
                    </a:p>
                    <a:p>
                      <a:r>
                        <a:rPr lang="fr-FR" sz="2400" b="0" i="1" baseline="0" dirty="0" smtClean="0"/>
                        <a:t>2- rénover </a:t>
                      </a:r>
                    </a:p>
                    <a:p>
                      <a:endParaRPr lang="fr-FR" sz="2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1" dirty="0" smtClean="0"/>
                        <a:t>-culbuteurs</a:t>
                      </a:r>
                      <a:r>
                        <a:rPr lang="fr-FR" sz="2400" b="0" i="1" baseline="0" dirty="0" smtClean="0"/>
                        <a:t> </a:t>
                      </a:r>
                    </a:p>
                    <a:p>
                      <a:r>
                        <a:rPr lang="fr-FR" sz="2400" b="0" i="1" baseline="0" dirty="0" smtClean="0"/>
                        <a:t>-réfrigérant d’huile </a:t>
                      </a:r>
                    </a:p>
                    <a:p>
                      <a:r>
                        <a:rPr lang="fr-FR" sz="2400" b="0" i="1" baseline="0" dirty="0" smtClean="0"/>
                        <a:t>-les injecteurs </a:t>
                      </a:r>
                    </a:p>
                    <a:p>
                      <a:r>
                        <a:rPr lang="fr-FR" sz="2400" b="0" i="1" baseline="0" dirty="0" smtClean="0"/>
                        <a:t>-turbocompresseur </a:t>
                      </a:r>
                      <a:endParaRPr lang="fr-FR" sz="2400" b="0" i="1" dirty="0"/>
                    </a:p>
                  </a:txBody>
                  <a:tcPr/>
                </a:tc>
              </a:tr>
              <a:tr h="1571636"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1-</a:t>
                      </a:r>
                      <a:r>
                        <a:rPr lang="fr-FR" sz="2400" i="1" baseline="0" dirty="0" smtClean="0"/>
                        <a:t>contrôler </a:t>
                      </a:r>
                    </a:p>
                    <a:p>
                      <a:r>
                        <a:rPr lang="fr-FR" sz="2400" i="1" baseline="0" dirty="0" smtClean="0"/>
                        <a:t>2- rénover </a:t>
                      </a:r>
                    </a:p>
                    <a:p>
                      <a:r>
                        <a:rPr lang="fr-FR" sz="2400" i="1" baseline="0" dirty="0" smtClean="0"/>
                        <a:t>3-remplacer </a:t>
                      </a:r>
                      <a:endParaRPr lang="fr-FR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-bielles</a:t>
                      </a:r>
                      <a:r>
                        <a:rPr lang="fr-FR" sz="2400" i="1" baseline="0" dirty="0" smtClean="0"/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Ensemble des culasses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2400" i="1" baseline="0" dirty="0" smtClean="0"/>
                        <a:t>-Pompe d’alimentation en carburant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2400" i="1" baseline="0" dirty="0" smtClean="0"/>
                        <a:t>-Faisceaux de refroidisseur d’huile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2400" i="1" baseline="0" dirty="0" smtClean="0"/>
                        <a:t>-Axes de pistons  </a:t>
                      </a:r>
                      <a:endParaRPr lang="fr-FR" sz="2400" i="1" dirty="0"/>
                    </a:p>
                  </a:txBody>
                  <a:tcPr/>
                </a:tc>
              </a:tr>
              <a:tr h="4000503">
                <a:tc>
                  <a:txBody>
                    <a:bodyPr/>
                    <a:lstStyle/>
                    <a:p>
                      <a:r>
                        <a:rPr lang="fr-FR" sz="2400" i="1" dirty="0" smtClean="0"/>
                        <a:t>1-contrôler </a:t>
                      </a:r>
                    </a:p>
                    <a:p>
                      <a:r>
                        <a:rPr lang="fr-FR" sz="2400" i="1" dirty="0" smtClean="0"/>
                        <a:t>2-remplacer</a:t>
                      </a:r>
                      <a:r>
                        <a:rPr lang="fr-FR" sz="2400" i="1" baseline="0" dirty="0" smtClean="0"/>
                        <a:t> </a:t>
                      </a:r>
                      <a:endParaRPr lang="fr-FR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Poussoir d’arbre à cames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Rondelles de butée d’arbre à cames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Vilebrequin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Chemises de cylindres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dirty="0" smtClean="0"/>
                        <a:t>Support</a:t>
                      </a:r>
                      <a:r>
                        <a:rPr lang="fr-FR" sz="2400" i="1" baseline="0" dirty="0" smtClean="0"/>
                        <a:t> du moteur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400" i="1" baseline="0" dirty="0" smtClean="0"/>
                        <a:t>Faisceaux de câblage du moteur </a:t>
                      </a:r>
                    </a:p>
                    <a:p>
                      <a:pPr>
                        <a:buFontTx/>
                        <a:buChar char="-"/>
                      </a:pPr>
                      <a:endParaRPr lang="fr-FR" sz="24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32" cy="685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60"/>
                <a:gridCol w="6715172"/>
              </a:tblGrid>
              <a:tr h="6858024">
                <a:tc>
                  <a:txBody>
                    <a:bodyPr/>
                    <a:lstStyle/>
                    <a:p>
                      <a:r>
                        <a:rPr lang="fr-FR" sz="2400" b="0" i="1" dirty="0" smtClean="0">
                          <a:solidFill>
                            <a:schemeClr val="tx1"/>
                          </a:solidFill>
                        </a:rPr>
                        <a:t>1_</a:t>
                      </a:r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remplacer </a:t>
                      </a:r>
                      <a:endParaRPr lang="fr-FR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0" i="1" dirty="0" smtClean="0">
                          <a:solidFill>
                            <a:schemeClr val="tx1"/>
                          </a:solidFill>
                        </a:rPr>
                        <a:t>-palier d’arbre à cames </a:t>
                      </a:r>
                    </a:p>
                    <a:p>
                      <a:r>
                        <a:rPr lang="fr-FR" sz="2400" b="0" i="1" dirty="0" smtClean="0">
                          <a:solidFill>
                            <a:schemeClr val="tx1"/>
                          </a:solidFill>
                        </a:rPr>
                        <a:t>-Coussinets</a:t>
                      </a:r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 de bielle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-Bagues d’étanchéité de vilebrequin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-Plaque de butée de vilebrequin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-Pompes des eaux 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-Bagues des pignons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-Coussinets de ligne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-Segments de piston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-Joints et soufflets de collecteur d’échappement 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-Joint et garniture de collecteur d’admission d’air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-Soupapes de régulation de pression de carburant </a:t>
                      </a:r>
                    </a:p>
                    <a:p>
                      <a:r>
                        <a:rPr lang="fr-FR" sz="2400" b="0" i="1" baseline="0" dirty="0" smtClean="0">
                          <a:solidFill>
                            <a:schemeClr val="tx1"/>
                          </a:solidFill>
                        </a:rPr>
                        <a:t>-Piston ( couronnes et jupes ) </a:t>
                      </a:r>
                    </a:p>
                    <a:p>
                      <a:endParaRPr lang="fr-FR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4000" b="1" i="1" dirty="0" smtClean="0"/>
              <a:t>4/ Préparation des arrêts technique:  </a:t>
            </a:r>
            <a:endParaRPr lang="fr-FR" sz="40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i="1" dirty="0" smtClean="0"/>
              <a:t>Avant de planifier les travaux:</a:t>
            </a:r>
          </a:p>
          <a:p>
            <a:pPr>
              <a:buNone/>
            </a:pPr>
            <a:r>
              <a:rPr lang="fr-FR" b="1" i="1" dirty="0" smtClean="0"/>
              <a:t>1/</a:t>
            </a:r>
            <a:r>
              <a:rPr lang="fr-FR" i="1" dirty="0" smtClean="0"/>
              <a:t> Voir les prescription du PSC et visites annule </a:t>
            </a:r>
          </a:p>
          <a:p>
            <a:pPr>
              <a:buNone/>
            </a:pPr>
            <a:r>
              <a:rPr lang="fr-FR" b="1" i="1" dirty="0" smtClean="0"/>
              <a:t>2/</a:t>
            </a:r>
            <a:r>
              <a:rPr lang="fr-FR" i="1" dirty="0" smtClean="0"/>
              <a:t> Voir les prescription de la classe </a:t>
            </a:r>
          </a:p>
          <a:p>
            <a:pPr>
              <a:buNone/>
            </a:pPr>
            <a:r>
              <a:rPr lang="fr-FR" b="1" i="1" dirty="0" smtClean="0"/>
              <a:t>3/</a:t>
            </a:r>
            <a:r>
              <a:rPr lang="fr-FR" i="1" dirty="0" smtClean="0"/>
              <a:t> Voir les certificat de la classe</a:t>
            </a:r>
          </a:p>
          <a:p>
            <a:pPr>
              <a:buNone/>
            </a:pPr>
            <a:r>
              <a:rPr lang="fr-FR" b="1" i="1" dirty="0" smtClean="0"/>
              <a:t>4/ </a:t>
            </a:r>
            <a:r>
              <a:rPr lang="fr-FR" i="1" dirty="0" smtClean="0"/>
              <a:t>Préparer la liste des travaux pour l’arrêt technique     </a:t>
            </a:r>
          </a:p>
          <a:p>
            <a:pPr>
              <a:buNone/>
            </a:pPr>
            <a:r>
              <a:rPr lang="fr-FR" i="1" dirty="0" smtClean="0"/>
              <a:t>       ( le superintendant fait un listing )</a:t>
            </a:r>
          </a:p>
          <a:p>
            <a:pPr>
              <a:buNone/>
            </a:pPr>
            <a:r>
              <a:rPr lang="fr-FR" b="1" i="1" dirty="0" smtClean="0"/>
              <a:t>5/</a:t>
            </a:r>
            <a:r>
              <a:rPr lang="fr-FR" i="1" dirty="0" smtClean="0"/>
              <a:t> Liste additif par le chef mécanicien </a:t>
            </a:r>
          </a:p>
          <a:p>
            <a:pPr>
              <a:buNone/>
            </a:pPr>
            <a:r>
              <a:rPr lang="fr-FR" b="1" i="1" dirty="0" smtClean="0"/>
              <a:t>6/</a:t>
            </a:r>
            <a:r>
              <a:rPr lang="fr-FR" i="1" dirty="0" smtClean="0"/>
              <a:t> Préparation de la pièces de rechange pour tous les équipements a visiter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500034" y="-500089"/>
            <a:ext cx="8229600" cy="142875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8929718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800" b="1" i="1" dirty="0" smtClean="0"/>
              <a:t>7/</a:t>
            </a:r>
            <a:r>
              <a:rPr lang="fr-FR" sz="3800" i="1" dirty="0" smtClean="0"/>
              <a:t>  contrôler la pièces de rechange reçue </a:t>
            </a:r>
          </a:p>
          <a:p>
            <a:pPr>
              <a:buNone/>
            </a:pPr>
            <a:r>
              <a:rPr lang="fr-FR" sz="3800" b="1" i="1" dirty="0" smtClean="0"/>
              <a:t>8/  </a:t>
            </a:r>
            <a:r>
              <a:rPr lang="fr-FR" sz="3800" i="1" dirty="0" smtClean="0"/>
              <a:t>préparer les documents et les schémas pour les  </a:t>
            </a:r>
          </a:p>
          <a:p>
            <a:pPr>
              <a:buNone/>
            </a:pPr>
            <a:r>
              <a:rPr lang="fr-FR" sz="3800" i="1" dirty="0" smtClean="0"/>
              <a:t>      visites </a:t>
            </a:r>
          </a:p>
          <a:p>
            <a:pPr>
              <a:buNone/>
            </a:pPr>
            <a:r>
              <a:rPr lang="fr-FR" sz="3800" b="1" i="1" dirty="0" smtClean="0"/>
              <a:t>9/  </a:t>
            </a:r>
            <a:r>
              <a:rPr lang="fr-FR" sz="3800" i="1" dirty="0" smtClean="0"/>
              <a:t>Il voir les offres donnes par le chantier et la durée</a:t>
            </a:r>
          </a:p>
          <a:p>
            <a:pPr>
              <a:buNone/>
            </a:pPr>
            <a:r>
              <a:rPr lang="fr-FR" sz="3800" b="1" i="1" dirty="0" smtClean="0"/>
              <a:t>10/ </a:t>
            </a:r>
            <a:r>
              <a:rPr lang="fr-FR" sz="3800" i="1" dirty="0" smtClean="0"/>
              <a:t>Choisir l’équipage machines  </a:t>
            </a:r>
          </a:p>
          <a:p>
            <a:pPr>
              <a:buNone/>
            </a:pPr>
            <a:r>
              <a:rPr lang="fr-FR" sz="3800" b="1" i="1" dirty="0" smtClean="0"/>
              <a:t>11/ </a:t>
            </a:r>
            <a:r>
              <a:rPr lang="fr-FR" sz="3800" i="1" dirty="0" smtClean="0"/>
              <a:t>Connaissances des besoins en électricité (voltage   </a:t>
            </a:r>
          </a:p>
          <a:p>
            <a:pPr>
              <a:buNone/>
            </a:pPr>
            <a:r>
              <a:rPr lang="fr-FR" sz="3800" i="1" dirty="0" smtClean="0"/>
              <a:t>       et ampérage) pour le courant de terre </a:t>
            </a:r>
          </a:p>
          <a:p>
            <a:pPr>
              <a:buNone/>
            </a:pPr>
            <a:r>
              <a:rPr lang="fr-FR" sz="3800" b="1" i="1" dirty="0" smtClean="0"/>
              <a:t>12/ </a:t>
            </a:r>
            <a:r>
              <a:rPr lang="fr-FR" sz="3800" i="1" dirty="0" smtClean="0"/>
              <a:t>Avant le départ faire le plaine en </a:t>
            </a:r>
          </a:p>
          <a:p>
            <a:pPr>
              <a:buNone/>
            </a:pPr>
            <a:r>
              <a:rPr lang="fr-FR" sz="3800" i="1" dirty="0" smtClean="0"/>
              <a:t>       DO/FO/HUILE/EAU </a:t>
            </a:r>
          </a:p>
          <a:p>
            <a:pPr>
              <a:buNone/>
            </a:pPr>
            <a:r>
              <a:rPr lang="fr-FR" sz="3800" b="1" i="1" dirty="0" smtClean="0"/>
              <a:t>13/  </a:t>
            </a:r>
            <a:r>
              <a:rPr lang="fr-FR" sz="3800" i="1" dirty="0" smtClean="0"/>
              <a:t>S’il y à des visites des </a:t>
            </a:r>
            <a:r>
              <a:rPr lang="fr-FR" sz="3800" i="1" dirty="0" err="1" smtClean="0"/>
              <a:t>caisses,laissez</a:t>
            </a:r>
            <a:r>
              <a:rPr lang="fr-FR" sz="3800" i="1" dirty="0" smtClean="0"/>
              <a:t> des caisses vides pour le transfère.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fr-FR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200" b="1" i="1" dirty="0" smtClean="0"/>
              <a:t>SOMMAIRE</a:t>
            </a:r>
            <a:endParaRPr lang="fr-FR" sz="3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i="1" dirty="0" smtClean="0"/>
              <a:t>      1/ introduction.</a:t>
            </a:r>
          </a:p>
          <a:p>
            <a:pPr>
              <a:buNone/>
            </a:pPr>
            <a:r>
              <a:rPr lang="fr-FR" i="1" dirty="0" smtClean="0"/>
              <a:t>      2/ maintenance corrective et préventive.</a:t>
            </a:r>
          </a:p>
          <a:p>
            <a:pPr>
              <a:buNone/>
            </a:pPr>
            <a:r>
              <a:rPr lang="fr-FR" i="1" dirty="0" smtClean="0"/>
              <a:t>      3/ plan de visiter général des organes fixes et   </a:t>
            </a:r>
          </a:p>
          <a:p>
            <a:pPr>
              <a:buNone/>
            </a:pPr>
            <a:r>
              <a:rPr lang="fr-FR" i="1" dirty="0" smtClean="0"/>
              <a:t>           mobiles.                                                                                        </a:t>
            </a:r>
          </a:p>
          <a:p>
            <a:pPr>
              <a:buNone/>
            </a:pPr>
            <a:r>
              <a:rPr lang="fr-FR" i="1" dirty="0" smtClean="0"/>
              <a:t>      4/ préparation des arrêts techniques.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fr-FR" sz="3200" b="1" i="1" dirty="0" smtClean="0"/>
              <a:t>  1/introduction      </a:t>
            </a:r>
            <a:endParaRPr lang="fr-FR" sz="3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        l’entretien et la maintenance vise à maintenir ou </a:t>
            </a:r>
          </a:p>
          <a:p>
            <a:pPr>
              <a:buNone/>
            </a:pPr>
            <a:r>
              <a:rPr lang="fr-FR" i="1" dirty="0" smtClean="0"/>
              <a:t>à rétablir un bien dans un état spécifié afin que celui-      </a:t>
            </a:r>
          </a:p>
          <a:p>
            <a:pPr>
              <a:buNone/>
            </a:pPr>
            <a:r>
              <a:rPr lang="fr-FR" i="1" dirty="0" smtClean="0"/>
              <a:t>ci soit en mesure d’assurer un service déterminé. </a:t>
            </a:r>
          </a:p>
          <a:p>
            <a:pPr>
              <a:buNone/>
            </a:pPr>
            <a:r>
              <a:rPr lang="fr-FR" i="1" dirty="0" smtClean="0"/>
              <a:t>La maintenance regroupe les actions de dépannage et</a:t>
            </a:r>
          </a:p>
          <a:p>
            <a:pPr>
              <a:buNone/>
            </a:pPr>
            <a:r>
              <a:rPr lang="fr-FR" i="1" dirty="0" smtClean="0"/>
              <a:t>de réparation, de réglage, de révision, de contrôle et </a:t>
            </a:r>
          </a:p>
          <a:p>
            <a:pPr>
              <a:buNone/>
            </a:pPr>
            <a:r>
              <a:rPr lang="fr-FR" i="1" dirty="0" smtClean="0"/>
              <a:t>de vérification des équipements.</a:t>
            </a:r>
          </a:p>
          <a:p>
            <a:pPr>
              <a:buNone/>
            </a:pPr>
            <a:r>
              <a:rPr lang="fr-FR" i="1" dirty="0" smtClean="0"/>
              <a:t>Comme tous mécanique un moteur diesel demande, </a:t>
            </a:r>
          </a:p>
          <a:p>
            <a:pPr>
              <a:buNone/>
            </a:pPr>
            <a:r>
              <a:rPr lang="fr-FR" i="1" dirty="0" smtClean="0"/>
              <a:t>pour un bon fonctionnement un entretien régulier de</a:t>
            </a:r>
          </a:p>
          <a:p>
            <a:pPr>
              <a:buNone/>
            </a:pPr>
            <a:r>
              <a:rPr lang="fr-FR" i="1" dirty="0" smtClean="0"/>
              <a:t>tous les éléments qui le compose</a:t>
            </a:r>
            <a:r>
              <a:rPr lang="fr-FR" dirty="0" smtClean="0"/>
              <a:t>.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785818"/>
          </a:xfrm>
        </p:spPr>
        <p:txBody>
          <a:bodyPr/>
          <a:lstStyle/>
          <a:p>
            <a:pPr algn="l"/>
            <a:r>
              <a:rPr lang="fr-FR" sz="3200" b="1" i="1" dirty="0" smtClean="0"/>
              <a:t>   </a:t>
            </a:r>
            <a:r>
              <a:rPr lang="fr-FR" sz="3600" b="1" i="1" dirty="0" smtClean="0"/>
              <a:t>2/maintenance corrective et préventive: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7151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/>
              <a:t>     </a:t>
            </a:r>
            <a:r>
              <a:rPr lang="fr-FR" b="1" i="1" dirty="0" smtClean="0"/>
              <a:t>Définition </a:t>
            </a:r>
            <a:r>
              <a:rPr lang="fr-FR" b="1" i="1" dirty="0"/>
              <a:t>de la maintenance </a:t>
            </a:r>
            <a:r>
              <a:rPr lang="fr-FR" b="1" i="1" dirty="0" smtClean="0"/>
              <a:t>:    </a:t>
            </a:r>
            <a:endParaRPr lang="fr-FR" b="1" i="1" dirty="0"/>
          </a:p>
          <a:p>
            <a:pPr>
              <a:buNone/>
            </a:pPr>
            <a:r>
              <a:rPr lang="fr-FR" i="1" dirty="0" smtClean="0"/>
              <a:t>         La </a:t>
            </a:r>
            <a:r>
              <a:rPr lang="fr-FR" i="1" dirty="0"/>
              <a:t>maintenance est </a:t>
            </a:r>
            <a:r>
              <a:rPr lang="fr-FR" i="1" dirty="0" smtClean="0"/>
              <a:t> l’ensemble </a:t>
            </a:r>
            <a:r>
              <a:rPr lang="fr-FR" i="1" dirty="0"/>
              <a:t>des travaux 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destinés à soutenir </a:t>
            </a:r>
            <a:r>
              <a:rPr lang="fr-FR" i="1" dirty="0"/>
              <a:t>l’aptitude au </a:t>
            </a:r>
            <a:r>
              <a:rPr lang="fr-FR" i="1"/>
              <a:t>travail </a:t>
            </a:r>
            <a:r>
              <a:rPr lang="fr-FR" i="1" smtClean="0"/>
              <a:t>de </a:t>
            </a:r>
            <a:r>
              <a:rPr lang="fr-FR" i="1" dirty="0" smtClean="0"/>
              <a:t>la réparation</a:t>
            </a:r>
          </a:p>
          <a:p>
            <a:pPr>
              <a:buNone/>
            </a:pPr>
            <a:r>
              <a:rPr lang="fr-FR" i="1" dirty="0" smtClean="0"/>
              <a:t>d’un matériel pendant ( utilisation , stockage , </a:t>
            </a:r>
          </a:p>
          <a:p>
            <a:pPr>
              <a:buNone/>
            </a:pPr>
            <a:r>
              <a:rPr lang="fr-FR" i="1" dirty="0" smtClean="0"/>
              <a:t>transport</a:t>
            </a:r>
            <a:r>
              <a:rPr lang="fr-FR" i="1" dirty="0"/>
              <a:t>) pour </a:t>
            </a:r>
            <a:r>
              <a:rPr lang="fr-FR" i="1" dirty="0" smtClean="0"/>
              <a:t>conserver </a:t>
            </a:r>
            <a:r>
              <a:rPr lang="fr-FR" i="1" dirty="0"/>
              <a:t>l’état </a:t>
            </a:r>
            <a:r>
              <a:rPr lang="fr-FR" i="1" dirty="0" smtClean="0"/>
              <a:t>de la machine et assurer </a:t>
            </a:r>
          </a:p>
          <a:p>
            <a:pPr>
              <a:buNone/>
            </a:pPr>
            <a:r>
              <a:rPr lang="fr-FR" i="1" dirty="0" smtClean="0"/>
              <a:t>la </a:t>
            </a:r>
            <a:r>
              <a:rPr lang="fr-FR" i="1" dirty="0"/>
              <a:t>qualité de la production.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    </a:t>
            </a:r>
            <a:r>
              <a:rPr lang="fr-FR" b="1" i="1" dirty="0" smtClean="0"/>
              <a:t>Le rôle de la fonction maintenance:                           </a:t>
            </a:r>
            <a:r>
              <a:rPr lang="fr-FR" i="1" dirty="0" smtClean="0"/>
              <a:t> </a:t>
            </a:r>
          </a:p>
          <a:p>
            <a:pPr>
              <a:buNone/>
            </a:pPr>
            <a:r>
              <a:rPr lang="fr-FR" i="1" dirty="0" smtClean="0"/>
              <a:t>-garantir la plus grande disponibilité  au meilleur </a:t>
            </a:r>
          </a:p>
          <a:p>
            <a:pPr>
              <a:buNone/>
            </a:pPr>
            <a:r>
              <a:rPr lang="fr-FR" i="1" dirty="0" smtClean="0"/>
              <a:t>rendement </a:t>
            </a:r>
          </a:p>
          <a:p>
            <a:pPr>
              <a:buNone/>
            </a:pPr>
            <a:r>
              <a:rPr lang="fr-FR" i="1" dirty="0" smtClean="0"/>
              <a:t>-assurer la sécurité </a:t>
            </a:r>
          </a:p>
          <a:p>
            <a:pPr>
              <a:buNone/>
            </a:pPr>
            <a:r>
              <a:rPr lang="fr-FR" i="1" dirty="0" smtClean="0"/>
              <a:t>-augmenter la durée efficace d'un équipement</a:t>
            </a:r>
          </a:p>
          <a:p>
            <a:pPr>
              <a:buNone/>
            </a:pPr>
            <a:r>
              <a:rPr lang="fr-FR" sz="2400" dirty="0" smtClean="0"/>
              <a:t>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i="1" dirty="0"/>
              <a:t>Organigramme des méthodes et technique de </a:t>
            </a:r>
            <a:r>
              <a:rPr lang="fr-FR" sz="3200" b="1" i="1" dirty="0" smtClean="0"/>
              <a:t>maintenance:</a:t>
            </a:r>
            <a:endParaRPr lang="fr-FR" sz="3200" i="1" dirty="0"/>
          </a:p>
        </p:txBody>
      </p:sp>
      <p:pic>
        <p:nvPicPr>
          <p:cNvPr id="6" name="Espace réservé du contenu 5" descr="IMG_20181129_21081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357298"/>
            <a:ext cx="8501122" cy="50720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000108"/>
          </a:xfrm>
        </p:spPr>
        <p:txBody>
          <a:bodyPr>
            <a:normAutofit/>
          </a:bodyPr>
          <a:lstStyle/>
          <a:p>
            <a:pPr algn="l"/>
            <a:r>
              <a:rPr lang="fr-FR" sz="3200" i="1" dirty="0" smtClean="0"/>
              <a:t> </a:t>
            </a:r>
            <a:endParaRPr lang="fr-FR" sz="3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85789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fr-FR" sz="9600" b="1" i="1" dirty="0" smtClean="0"/>
              <a:t>    a-Maintenance </a:t>
            </a:r>
            <a:r>
              <a:rPr lang="fr-FR" sz="9600" b="1" i="1" dirty="0"/>
              <a:t>préventive </a:t>
            </a:r>
            <a:r>
              <a:rPr lang="fr-FR" sz="9600" b="1" i="1" dirty="0" smtClean="0"/>
              <a:t>:</a:t>
            </a:r>
            <a:r>
              <a:rPr lang="fr-FR" sz="9600" i="1" dirty="0" smtClean="0"/>
              <a:t>pour l’entreprise</a:t>
            </a:r>
            <a:r>
              <a:rPr lang="fr-FR" sz="9600" i="1" dirty="0"/>
              <a:t>, </a:t>
            </a:r>
            <a:r>
              <a:rPr lang="fr-FR" sz="9600" i="1" dirty="0" smtClean="0"/>
              <a:t>il </a:t>
            </a:r>
          </a:p>
          <a:p>
            <a:pPr>
              <a:buNone/>
            </a:pPr>
            <a:r>
              <a:rPr lang="fr-FR" sz="9600" i="1" dirty="0" smtClean="0"/>
              <a:t>convient </a:t>
            </a:r>
            <a:r>
              <a:rPr lang="fr-FR" sz="9600" i="1" dirty="0"/>
              <a:t>donc d’organier un </a:t>
            </a:r>
            <a:r>
              <a:rPr lang="fr-FR" sz="9600" i="1" dirty="0" smtClean="0"/>
              <a:t>système  </a:t>
            </a:r>
            <a:r>
              <a:rPr lang="fr-FR" sz="9600" i="1" dirty="0"/>
              <a:t>visant à minimiser </a:t>
            </a:r>
            <a:endParaRPr lang="fr-FR" sz="9600" i="1" dirty="0" smtClean="0"/>
          </a:p>
          <a:p>
            <a:pPr>
              <a:buNone/>
            </a:pPr>
            <a:r>
              <a:rPr lang="fr-FR" sz="9600" i="1" dirty="0" smtClean="0"/>
              <a:t>ces </a:t>
            </a:r>
            <a:r>
              <a:rPr lang="fr-FR" sz="9600" i="1" dirty="0"/>
              <a:t>arrêts.</a:t>
            </a:r>
          </a:p>
          <a:p>
            <a:pPr>
              <a:buNone/>
            </a:pPr>
            <a:r>
              <a:rPr lang="fr-FR" sz="9600" b="1" i="1" dirty="0" smtClean="0"/>
              <a:t>    a-1/Maintenance </a:t>
            </a:r>
            <a:r>
              <a:rPr lang="fr-FR" sz="9600" b="1" i="1" dirty="0"/>
              <a:t>systématique </a:t>
            </a:r>
            <a:r>
              <a:rPr lang="fr-FR" sz="9600" b="1" i="1" dirty="0" smtClean="0"/>
              <a:t>: </a:t>
            </a:r>
            <a:endParaRPr lang="fr-FR" sz="9600" i="1" dirty="0" smtClean="0"/>
          </a:p>
          <a:p>
            <a:pPr>
              <a:buNone/>
            </a:pPr>
            <a:r>
              <a:rPr lang="fr-FR" sz="9600" i="1" dirty="0" smtClean="0"/>
              <a:t>   C’est une maintenance </a:t>
            </a:r>
            <a:r>
              <a:rPr lang="fr-FR" sz="9600" i="1" dirty="0"/>
              <a:t>préventive effectuée selon un </a:t>
            </a:r>
            <a:r>
              <a:rPr lang="fr-FR" sz="9600" i="1" dirty="0" smtClean="0"/>
              <a:t> </a:t>
            </a:r>
          </a:p>
          <a:p>
            <a:pPr>
              <a:buNone/>
            </a:pPr>
            <a:r>
              <a:rPr lang="fr-FR" sz="9600" i="1" dirty="0" smtClean="0"/>
              <a:t>échéancier établi selon </a:t>
            </a:r>
            <a:r>
              <a:rPr lang="fr-FR" sz="9600" i="1" dirty="0"/>
              <a:t>un temps.</a:t>
            </a:r>
          </a:p>
          <a:p>
            <a:pPr>
              <a:buNone/>
            </a:pPr>
            <a:r>
              <a:rPr lang="fr-FR" sz="9600" i="1" dirty="0"/>
              <a:t>Pour maintenir le système dans l’état avec de ses </a:t>
            </a:r>
            <a:endParaRPr lang="fr-FR" sz="9600" i="1" dirty="0" smtClean="0"/>
          </a:p>
          <a:p>
            <a:pPr>
              <a:buNone/>
            </a:pPr>
            <a:r>
              <a:rPr lang="fr-FR" sz="9600" i="1" dirty="0" smtClean="0"/>
              <a:t>performances initiales.</a:t>
            </a:r>
            <a:endParaRPr lang="fr-FR" sz="9600" i="1" dirty="0"/>
          </a:p>
          <a:p>
            <a:pPr>
              <a:buNone/>
            </a:pPr>
            <a:r>
              <a:rPr lang="fr-FR" sz="9600" b="1" i="1" dirty="0" smtClean="0"/>
              <a:t>    a-2/ </a:t>
            </a:r>
            <a:r>
              <a:rPr lang="fr-FR" sz="9600" b="1" i="1" dirty="0"/>
              <a:t>Maintenance préventive conditionnelle </a:t>
            </a:r>
            <a:r>
              <a:rPr lang="fr-FR" sz="9600" b="1" i="1" dirty="0" smtClean="0"/>
              <a:t>:</a:t>
            </a:r>
            <a:r>
              <a:rPr lang="fr-FR" sz="9600" i="1" dirty="0" smtClean="0"/>
              <a:t> </a:t>
            </a:r>
          </a:p>
          <a:p>
            <a:pPr>
              <a:buNone/>
            </a:pPr>
            <a:r>
              <a:rPr lang="fr-FR" sz="9600" i="1" dirty="0" smtClean="0"/>
              <a:t>   C’est un type </a:t>
            </a:r>
            <a:r>
              <a:rPr lang="fr-FR" sz="9600" i="1" dirty="0"/>
              <a:t>d’événement prédéterminé. Par une auto </a:t>
            </a:r>
            <a:endParaRPr lang="fr-FR" sz="9600" i="1" dirty="0" smtClean="0"/>
          </a:p>
          <a:p>
            <a:pPr>
              <a:buNone/>
            </a:pPr>
            <a:r>
              <a:rPr lang="fr-FR" sz="9600" i="1" dirty="0" smtClean="0"/>
              <a:t>diagnostic</a:t>
            </a:r>
            <a:r>
              <a:rPr lang="fr-FR" sz="9600" i="1" dirty="0"/>
              <a:t>, une </a:t>
            </a:r>
            <a:r>
              <a:rPr lang="fr-FR" sz="9600" i="1" dirty="0" smtClean="0"/>
              <a:t>information d’un </a:t>
            </a:r>
            <a:r>
              <a:rPr lang="fr-FR" sz="9600" i="1" dirty="0"/>
              <a:t>capteur, d’une mesure </a:t>
            </a:r>
            <a:endParaRPr lang="fr-FR" sz="9600" i="1" dirty="0" smtClean="0"/>
          </a:p>
          <a:p>
            <a:pPr>
              <a:buNone/>
            </a:pPr>
            <a:r>
              <a:rPr lang="fr-FR" sz="9600" i="1" dirty="0" smtClean="0"/>
              <a:t>d’une </a:t>
            </a:r>
            <a:r>
              <a:rPr lang="fr-FR" sz="9600" i="1" dirty="0"/>
              <a:t>usure </a:t>
            </a:r>
            <a:r>
              <a:rPr lang="fr-FR" sz="9600" i="1" dirty="0" smtClean="0"/>
              <a:t>ou </a:t>
            </a:r>
            <a:r>
              <a:rPr lang="fr-FR" sz="9600" i="1" dirty="0"/>
              <a:t>un autre outil révélateur .</a:t>
            </a:r>
            <a:endParaRPr lang="fr-FR" sz="9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4294967295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i="1" dirty="0" smtClean="0"/>
              <a:t>     b-Maintenance corrective </a:t>
            </a:r>
            <a:r>
              <a:rPr lang="fr-FR" i="1" dirty="0" smtClean="0"/>
              <a:t>:                                                  </a:t>
            </a:r>
          </a:p>
          <a:p>
            <a:pPr>
              <a:buNone/>
            </a:pPr>
            <a:r>
              <a:rPr lang="fr-FR" i="1" dirty="0" smtClean="0"/>
              <a:t>   la maintenance corrective s’applique après la panne,             </a:t>
            </a:r>
          </a:p>
          <a:p>
            <a:pPr>
              <a:buNone/>
            </a:pPr>
            <a:r>
              <a:rPr lang="fr-FR" i="1" dirty="0" smtClean="0"/>
              <a:t>on distingue deux types qui sont :</a:t>
            </a:r>
          </a:p>
          <a:p>
            <a:pPr>
              <a:buNone/>
            </a:pPr>
            <a:r>
              <a:rPr lang="fr-FR" b="1" i="1" dirty="0" smtClean="0"/>
              <a:t>     b-1/ Maintenance palliative </a:t>
            </a:r>
            <a:r>
              <a:rPr lang="fr-FR" i="1" dirty="0" smtClean="0"/>
              <a:t>: Elle peut être un </a:t>
            </a:r>
          </a:p>
          <a:p>
            <a:pPr>
              <a:buNone/>
            </a:pPr>
            <a:r>
              <a:rPr lang="fr-FR" i="1" dirty="0" smtClean="0"/>
              <a:t>dépannage au une intervention à caractère provisoire </a:t>
            </a:r>
          </a:p>
          <a:p>
            <a:pPr>
              <a:buNone/>
            </a:pPr>
            <a:r>
              <a:rPr lang="fr-FR" i="1" dirty="0" smtClean="0"/>
              <a:t>pour limiter l’arrêt de fonctionnement.</a:t>
            </a:r>
          </a:p>
          <a:p>
            <a:pPr>
              <a:buNone/>
            </a:pPr>
            <a:r>
              <a:rPr lang="fr-FR" b="1" i="1" dirty="0" smtClean="0"/>
              <a:t>     b-2/ Maintenance curative </a:t>
            </a:r>
            <a:r>
              <a:rPr lang="fr-FR" i="1" dirty="0" smtClean="0"/>
              <a:t>: Elle s’intéressé à la </a:t>
            </a:r>
          </a:p>
          <a:p>
            <a:pPr>
              <a:buNone/>
            </a:pPr>
            <a:r>
              <a:rPr lang="fr-FR" i="1" dirty="0" smtClean="0"/>
              <a:t>réparation et amélioration de l’outil de fabrication </a:t>
            </a:r>
          </a:p>
          <a:p>
            <a:pPr>
              <a:buNone/>
            </a:pPr>
            <a:r>
              <a:rPr lang="fr-FR" i="1" dirty="0" smtClean="0"/>
              <a:t>donc à la remise à l’état d’origine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fr-FR" sz="3600" b="1" i="1" dirty="0" smtClean="0"/>
              <a:t> la  maintenance préventive pour MP : </a:t>
            </a:r>
            <a:endParaRPr lang="fr-FR" sz="36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i="1" dirty="0" smtClean="0"/>
              <a:t>          </a:t>
            </a:r>
            <a:r>
              <a:rPr lang="fr-FR" sz="2800" b="1" i="1" dirty="0" smtClean="0"/>
              <a:t>A- Circuit de graissage </a:t>
            </a:r>
          </a:p>
          <a:p>
            <a:pPr>
              <a:buNone/>
            </a:pPr>
            <a:r>
              <a:rPr lang="fr-FR" sz="2800" i="1" dirty="0" smtClean="0"/>
              <a:t>- </a:t>
            </a:r>
            <a:r>
              <a:rPr lang="ar-DZ" sz="2800" i="1" dirty="0" smtClean="0"/>
              <a:t> </a:t>
            </a:r>
            <a:r>
              <a:rPr lang="fr-FR" sz="2800" i="1" dirty="0" smtClean="0"/>
              <a:t>contrôler le niveau d’huile  (tout les jours )</a:t>
            </a:r>
          </a:p>
          <a:p>
            <a:pPr>
              <a:buNone/>
            </a:pPr>
            <a:r>
              <a:rPr lang="fr-FR" sz="2800" i="1" dirty="0" smtClean="0"/>
              <a:t>-   mettre en fonction de pompe d’huile et virer le moteur de 2 à 3 tour </a:t>
            </a:r>
          </a:p>
          <a:p>
            <a:pPr>
              <a:buFontTx/>
              <a:buChar char="-"/>
            </a:pPr>
            <a:r>
              <a:rPr lang="fr-FR" sz="2800" i="1" dirty="0" smtClean="0"/>
              <a:t>contrôler les fuites au niveau de circuit d’huile </a:t>
            </a:r>
          </a:p>
          <a:p>
            <a:pPr>
              <a:buFontTx/>
              <a:buChar char="-"/>
            </a:pPr>
            <a:r>
              <a:rPr lang="fr-FR" sz="2800" i="1" dirty="0" smtClean="0"/>
              <a:t>nettoyage du gattes </a:t>
            </a:r>
          </a:p>
          <a:p>
            <a:pPr>
              <a:buFontTx/>
              <a:buChar char="-"/>
            </a:pPr>
            <a:r>
              <a:rPr lang="fr-FR" sz="2800" i="1" dirty="0" smtClean="0"/>
              <a:t>nettoyer les filtres d’huile ( manomètre différentiel )</a:t>
            </a:r>
          </a:p>
          <a:p>
            <a:pPr>
              <a:buFontTx/>
              <a:buChar char="-"/>
            </a:pPr>
            <a:r>
              <a:rPr lang="fr-FR" sz="2800" i="1" dirty="0" smtClean="0"/>
              <a:t>contrôler le niveau d’huile de réducteur </a:t>
            </a:r>
          </a:p>
          <a:p>
            <a:pPr>
              <a:buNone/>
            </a:pPr>
            <a:r>
              <a:rPr lang="fr-FR" sz="2800" b="1" i="1" dirty="0" smtClean="0"/>
              <a:t>         B- Circuit eau de refroidissement </a:t>
            </a:r>
          </a:p>
          <a:p>
            <a:pPr>
              <a:buFontTx/>
              <a:buChar char="-"/>
            </a:pPr>
            <a:r>
              <a:rPr lang="fr-FR" sz="2800" i="1" dirty="0" smtClean="0"/>
              <a:t>Contrôler le niveau des caisses d'appoint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85750"/>
            <a:ext cx="9144000" cy="6572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i="1" dirty="0" smtClean="0"/>
              <a:t>     </a:t>
            </a:r>
            <a:r>
              <a:rPr lang="fr-FR" sz="2800" i="1" dirty="0" smtClean="0"/>
              <a:t>-  contrôler l’étanchéité du </a:t>
            </a:r>
            <a:r>
              <a:rPr lang="fr-FR" sz="2800" i="1" dirty="0" smtClean="0"/>
              <a:t>circuit </a:t>
            </a:r>
            <a:endParaRPr lang="fr-FR" sz="2800" i="1" dirty="0" smtClean="0"/>
          </a:p>
          <a:p>
            <a:pPr>
              <a:buNone/>
            </a:pPr>
            <a:r>
              <a:rPr lang="fr-FR" sz="2800" i="1" dirty="0" smtClean="0"/>
              <a:t>    </a:t>
            </a:r>
          </a:p>
          <a:p>
            <a:pPr>
              <a:buNone/>
            </a:pPr>
            <a:r>
              <a:rPr lang="fr-FR" sz="2800" i="1" dirty="0" smtClean="0"/>
              <a:t>     -  nettoyer du filtre à eau de mer </a:t>
            </a:r>
          </a:p>
          <a:p>
            <a:pPr>
              <a:buNone/>
            </a:pPr>
            <a:r>
              <a:rPr lang="fr-FR" sz="2800" i="1" dirty="0" smtClean="0"/>
              <a:t>       </a:t>
            </a:r>
            <a:r>
              <a:rPr lang="fr-FR" sz="2800" b="1" i="1" dirty="0" smtClean="0"/>
              <a:t>    C-Circuit de combustible </a:t>
            </a:r>
          </a:p>
          <a:p>
            <a:pPr>
              <a:buNone/>
            </a:pPr>
            <a:r>
              <a:rPr lang="fr-FR" sz="2800" i="1" dirty="0"/>
              <a:t> </a:t>
            </a:r>
            <a:r>
              <a:rPr lang="fr-FR" sz="2800" i="1" dirty="0" smtClean="0"/>
              <a:t>    -  faire le plein des caisses journalières </a:t>
            </a:r>
          </a:p>
          <a:p>
            <a:pPr>
              <a:buNone/>
            </a:pPr>
            <a:r>
              <a:rPr lang="fr-FR" sz="2800" i="1" dirty="0" smtClean="0"/>
              <a:t>     -  décanter les soutes </a:t>
            </a:r>
          </a:p>
          <a:p>
            <a:pPr>
              <a:buNone/>
            </a:pPr>
            <a:r>
              <a:rPr lang="fr-FR" sz="2800" i="1" dirty="0" smtClean="0"/>
              <a:t>     -  nettoyer les filtres gas-oil ( primaire , secondaire et de    </a:t>
            </a:r>
          </a:p>
          <a:p>
            <a:pPr>
              <a:buNone/>
            </a:pPr>
            <a:r>
              <a:rPr lang="fr-FR" sz="2800" i="1" dirty="0" smtClean="0"/>
              <a:t>        sautage )</a:t>
            </a:r>
          </a:p>
          <a:p>
            <a:pPr>
              <a:buNone/>
            </a:pPr>
            <a:r>
              <a:rPr lang="fr-FR" sz="2800" i="1" dirty="0" smtClean="0"/>
              <a:t>            </a:t>
            </a:r>
            <a:r>
              <a:rPr lang="fr-FR" sz="2800" b="1" i="1" dirty="0" smtClean="0"/>
              <a:t>D-air de lancement :</a:t>
            </a:r>
          </a:p>
          <a:p>
            <a:pPr>
              <a:buNone/>
            </a:pPr>
            <a:r>
              <a:rPr lang="fr-FR" sz="2800" i="1" dirty="0" smtClean="0"/>
              <a:t>      -  maintenir le plain des bouteilles d'air ( 30 bar , SOLAS )</a:t>
            </a:r>
          </a:p>
          <a:p>
            <a:pPr>
              <a:buNone/>
            </a:pPr>
            <a:r>
              <a:rPr lang="fr-FR" sz="2800" i="1" dirty="0" smtClean="0"/>
              <a:t>      -  purger  et contrôler les différents détendeur et leur filtre </a:t>
            </a:r>
          </a:p>
          <a:p>
            <a:pPr>
              <a:buNone/>
            </a:pPr>
            <a:r>
              <a:rPr lang="fr-FR" sz="2800" i="1" dirty="0" smtClean="0"/>
              <a:t>      -  purger les bouteilles d'air et contrôler les fuites </a:t>
            </a:r>
            <a:endParaRPr lang="fr-F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908</Words>
  <Application>Microsoft Office PowerPoint</Application>
  <PresentationFormat>Affichage à l'écran (4:3)</PresentationFormat>
  <Paragraphs>159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MAINTENANCE ET ENTRETIEN</vt:lpstr>
      <vt:lpstr>SOMMAIRE</vt:lpstr>
      <vt:lpstr>  1/introduction      </vt:lpstr>
      <vt:lpstr>   2/maintenance corrective et préventive:</vt:lpstr>
      <vt:lpstr>Organigramme des méthodes et technique de maintenance:</vt:lpstr>
      <vt:lpstr> </vt:lpstr>
      <vt:lpstr>Diapositive 7</vt:lpstr>
      <vt:lpstr> la  maintenance préventive pour MP : </vt:lpstr>
      <vt:lpstr>Diapositive 9</vt:lpstr>
      <vt:lpstr>Diapositive 10</vt:lpstr>
      <vt:lpstr>3/ Plan de visites générales des organes fixes et mobiles:         </vt:lpstr>
      <vt:lpstr>Diapositive 12</vt:lpstr>
      <vt:lpstr>Diapositive 13</vt:lpstr>
      <vt:lpstr>4/ Préparation des arrêts technique:  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ENTRETIEN ET MAINTENANCE</dc:title>
  <dc:creator>MY-HP</dc:creator>
  <cp:lastModifiedBy>ETFIM-5</cp:lastModifiedBy>
  <cp:revision>44</cp:revision>
  <dcterms:created xsi:type="dcterms:W3CDTF">2018-11-29T08:13:37Z</dcterms:created>
  <dcterms:modified xsi:type="dcterms:W3CDTF">2019-02-27T13:20:08Z</dcterms:modified>
</cp:coreProperties>
</file>